
<file path=[Content_Types].xml><?xml version="1.0" encoding="utf-8"?>
<Types xmlns="http://schemas.openxmlformats.org/package/2006/content-types">
  <Default Extension="gif" ContentType="image/gif"/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03" d="100"/>
          <a:sy n="103" d="100"/>
        </p:scale>
        <p:origin x="126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B7BD6-8789-4E6A-BCDC-0ECC86A444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B0FC47-AC97-4D6D-97C3-CEDCBA4D9DD9}">
      <dgm:prSet/>
      <dgm:spPr/>
      <dgm:t>
        <a:bodyPr/>
        <a:lstStyle/>
        <a:p>
          <a:r>
            <a:rPr lang="es-ES"/>
            <a:t>2- Realizamos saltitos a pies juntos y alternando pies:</a:t>
          </a:r>
          <a:endParaRPr lang="en-US"/>
        </a:p>
      </dgm:t>
    </dgm:pt>
    <dgm:pt modelId="{8FE32542-4DBF-42D6-8E00-CC043D5279A7}" type="parTrans" cxnId="{4DC817A5-7BD0-4295-A3F3-4692B01B916F}">
      <dgm:prSet/>
      <dgm:spPr/>
      <dgm:t>
        <a:bodyPr/>
        <a:lstStyle/>
        <a:p>
          <a:endParaRPr lang="en-US"/>
        </a:p>
      </dgm:t>
    </dgm:pt>
    <dgm:pt modelId="{53101A19-C353-4ABC-B3D6-6E63ABC88D9B}" type="sibTrans" cxnId="{4DC817A5-7BD0-4295-A3F3-4692B01B916F}">
      <dgm:prSet/>
      <dgm:spPr/>
      <dgm:t>
        <a:bodyPr/>
        <a:lstStyle/>
        <a:p>
          <a:endParaRPr lang="en-US"/>
        </a:p>
      </dgm:t>
    </dgm:pt>
    <dgm:pt modelId="{208A4726-9E9C-467B-956F-C601617B9BE3}">
      <dgm:prSet/>
      <dgm:spPr/>
      <dgm:t>
        <a:bodyPr/>
        <a:lstStyle/>
        <a:p>
          <a:r>
            <a:rPr lang="es-ES"/>
            <a:t>20 saltos con los pies juntos.</a:t>
          </a:r>
          <a:endParaRPr lang="en-US"/>
        </a:p>
      </dgm:t>
    </dgm:pt>
    <dgm:pt modelId="{3CD7B443-0F96-48C8-AF04-DD5858B1DB7F}" type="parTrans" cxnId="{212FEE0D-7BF0-4A90-943D-64185F428B11}">
      <dgm:prSet/>
      <dgm:spPr/>
      <dgm:t>
        <a:bodyPr/>
        <a:lstStyle/>
        <a:p>
          <a:endParaRPr lang="en-US"/>
        </a:p>
      </dgm:t>
    </dgm:pt>
    <dgm:pt modelId="{E952EEE7-15CF-42BE-A6A6-06F4045A0D47}" type="sibTrans" cxnId="{212FEE0D-7BF0-4A90-943D-64185F428B11}">
      <dgm:prSet/>
      <dgm:spPr/>
      <dgm:t>
        <a:bodyPr/>
        <a:lstStyle/>
        <a:p>
          <a:endParaRPr lang="en-US"/>
        </a:p>
      </dgm:t>
    </dgm:pt>
    <dgm:pt modelId="{B885D6F1-9A3D-44F8-81F8-F5A4547480A2}">
      <dgm:prSet/>
      <dgm:spPr/>
      <dgm:t>
        <a:bodyPr/>
        <a:lstStyle/>
        <a:p>
          <a:r>
            <a:rPr lang="es-ES"/>
            <a:t>Descanso. </a:t>
          </a:r>
          <a:endParaRPr lang="en-US"/>
        </a:p>
      </dgm:t>
    </dgm:pt>
    <dgm:pt modelId="{71823BB9-8AF9-4FCC-9468-390A6B146B65}" type="parTrans" cxnId="{758D70ED-B61B-4E87-BF1F-651A1E0A8EDF}">
      <dgm:prSet/>
      <dgm:spPr/>
      <dgm:t>
        <a:bodyPr/>
        <a:lstStyle/>
        <a:p>
          <a:endParaRPr lang="en-US"/>
        </a:p>
      </dgm:t>
    </dgm:pt>
    <dgm:pt modelId="{0B862B78-567B-435A-AC4E-094B6CCEBC18}" type="sibTrans" cxnId="{758D70ED-B61B-4E87-BF1F-651A1E0A8EDF}">
      <dgm:prSet/>
      <dgm:spPr/>
      <dgm:t>
        <a:bodyPr/>
        <a:lstStyle/>
        <a:p>
          <a:endParaRPr lang="en-US"/>
        </a:p>
      </dgm:t>
    </dgm:pt>
    <dgm:pt modelId="{4FA5D4BE-A73A-41AD-9D31-86B346DAF612}">
      <dgm:prSet/>
      <dgm:spPr/>
      <dgm:t>
        <a:bodyPr/>
        <a:lstStyle/>
        <a:p>
          <a:r>
            <a:rPr lang="es-ES"/>
            <a:t>15 saltos pie izquierdo.</a:t>
          </a:r>
          <a:endParaRPr lang="en-US"/>
        </a:p>
      </dgm:t>
    </dgm:pt>
    <dgm:pt modelId="{E6A0D839-4A89-47C2-B2C5-D4376D462C1E}" type="parTrans" cxnId="{AECA47B1-3DA6-46A0-936F-BBB102BDE32E}">
      <dgm:prSet/>
      <dgm:spPr/>
      <dgm:t>
        <a:bodyPr/>
        <a:lstStyle/>
        <a:p>
          <a:endParaRPr lang="en-US"/>
        </a:p>
      </dgm:t>
    </dgm:pt>
    <dgm:pt modelId="{55DDC415-E0FF-4FDE-87E1-2A99EC07CF28}" type="sibTrans" cxnId="{AECA47B1-3DA6-46A0-936F-BBB102BDE32E}">
      <dgm:prSet/>
      <dgm:spPr/>
      <dgm:t>
        <a:bodyPr/>
        <a:lstStyle/>
        <a:p>
          <a:endParaRPr lang="en-US"/>
        </a:p>
      </dgm:t>
    </dgm:pt>
    <dgm:pt modelId="{7592B5A9-F1F9-4D7D-8A5D-865F0F57872B}">
      <dgm:prSet/>
      <dgm:spPr/>
      <dgm:t>
        <a:bodyPr/>
        <a:lstStyle/>
        <a:p>
          <a:r>
            <a:rPr lang="es-ES" dirty="0"/>
            <a:t>15 saltos pide derecho.</a:t>
          </a:r>
          <a:endParaRPr lang="en-US" dirty="0"/>
        </a:p>
      </dgm:t>
    </dgm:pt>
    <dgm:pt modelId="{97CD1FF2-319F-40DF-90EE-8AFBC7C9FE51}" type="parTrans" cxnId="{38E846DB-349B-433F-9539-0B28D1A1890D}">
      <dgm:prSet/>
      <dgm:spPr/>
      <dgm:t>
        <a:bodyPr/>
        <a:lstStyle/>
        <a:p>
          <a:endParaRPr lang="en-US"/>
        </a:p>
      </dgm:t>
    </dgm:pt>
    <dgm:pt modelId="{22BAC36F-8E37-418A-A0CC-0B6EFFA24747}" type="sibTrans" cxnId="{38E846DB-349B-433F-9539-0B28D1A1890D}">
      <dgm:prSet/>
      <dgm:spPr/>
      <dgm:t>
        <a:bodyPr/>
        <a:lstStyle/>
        <a:p>
          <a:endParaRPr lang="en-US"/>
        </a:p>
      </dgm:t>
    </dgm:pt>
    <dgm:pt modelId="{48039395-1285-4A47-BB59-E91DB2C98C2E}">
      <dgm:prSet/>
      <dgm:spPr/>
      <dgm:t>
        <a:bodyPr/>
        <a:lstStyle/>
        <a:p>
          <a:r>
            <a:rPr lang="es-ES" dirty="0"/>
            <a:t>Con los ejercicios 1 y 2 aumentaremos nuestra temperatura corporal y nuestro cuerpo se prepara para el ejercicio más intenso que viene a continuación.</a:t>
          </a:r>
          <a:endParaRPr lang="en-US" dirty="0"/>
        </a:p>
      </dgm:t>
    </dgm:pt>
    <dgm:pt modelId="{E8DEF02B-58E8-4735-9757-18BD5DDC2763}" type="parTrans" cxnId="{3D939D24-D3A4-4CFC-8DB4-91E72042A038}">
      <dgm:prSet/>
      <dgm:spPr/>
      <dgm:t>
        <a:bodyPr/>
        <a:lstStyle/>
        <a:p>
          <a:endParaRPr lang="en-US"/>
        </a:p>
      </dgm:t>
    </dgm:pt>
    <dgm:pt modelId="{6765DB44-E6A7-4B17-BA9F-49BCA7FC1ACF}" type="sibTrans" cxnId="{3D939D24-D3A4-4CFC-8DB4-91E72042A038}">
      <dgm:prSet/>
      <dgm:spPr/>
      <dgm:t>
        <a:bodyPr/>
        <a:lstStyle/>
        <a:p>
          <a:endParaRPr lang="en-US"/>
        </a:p>
      </dgm:t>
    </dgm:pt>
    <dgm:pt modelId="{69BC9AA8-BD14-4F89-9166-D17FB7F5EB8D}" type="pres">
      <dgm:prSet presAssocID="{1C8B7BD6-8789-4E6A-BCDC-0ECC86A44431}" presName="linear" presStyleCnt="0">
        <dgm:presLayoutVars>
          <dgm:animLvl val="lvl"/>
          <dgm:resizeHandles val="exact"/>
        </dgm:presLayoutVars>
      </dgm:prSet>
      <dgm:spPr/>
    </dgm:pt>
    <dgm:pt modelId="{E77219C6-DFC8-42EA-966F-A0F32C5E427A}" type="pres">
      <dgm:prSet presAssocID="{2EB0FC47-AC97-4D6D-97C3-CEDCBA4D9DD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F731543-AEEE-4647-B995-74674D637949}" type="pres">
      <dgm:prSet presAssocID="{53101A19-C353-4ABC-B3D6-6E63ABC88D9B}" presName="spacer" presStyleCnt="0"/>
      <dgm:spPr/>
    </dgm:pt>
    <dgm:pt modelId="{FC64372F-5CAC-467B-A746-3DB5813B2A8A}" type="pres">
      <dgm:prSet presAssocID="{208A4726-9E9C-467B-956F-C601617B9B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0585619-39F3-42E8-9748-F2F66754084D}" type="pres">
      <dgm:prSet presAssocID="{E952EEE7-15CF-42BE-A6A6-06F4045A0D47}" presName="spacer" presStyleCnt="0"/>
      <dgm:spPr/>
    </dgm:pt>
    <dgm:pt modelId="{44CDED97-6840-4882-A7E0-866B93F96A35}" type="pres">
      <dgm:prSet presAssocID="{B885D6F1-9A3D-44F8-81F8-F5A4547480A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B465815-57FC-4F46-967A-4A1B7F86D2C0}" type="pres">
      <dgm:prSet presAssocID="{0B862B78-567B-435A-AC4E-094B6CCEBC18}" presName="spacer" presStyleCnt="0"/>
      <dgm:spPr/>
    </dgm:pt>
    <dgm:pt modelId="{ADF831E4-A604-42A1-9779-6E72B219FACB}" type="pres">
      <dgm:prSet presAssocID="{4FA5D4BE-A73A-41AD-9D31-86B346DAF61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72199E-89AA-40D0-9DB5-035E20882169}" type="pres">
      <dgm:prSet presAssocID="{55DDC415-E0FF-4FDE-87E1-2A99EC07CF28}" presName="spacer" presStyleCnt="0"/>
      <dgm:spPr/>
    </dgm:pt>
    <dgm:pt modelId="{088874BD-2B8D-4B1C-95E2-36A63231F450}" type="pres">
      <dgm:prSet presAssocID="{7592B5A9-F1F9-4D7D-8A5D-865F0F57872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ABA422D-BD35-4CF2-BBA8-645D189C0104}" type="pres">
      <dgm:prSet presAssocID="{22BAC36F-8E37-418A-A0CC-0B6EFFA24747}" presName="spacer" presStyleCnt="0"/>
      <dgm:spPr/>
    </dgm:pt>
    <dgm:pt modelId="{3B590458-8326-4DBE-AF42-49EEE2AD4AF5}" type="pres">
      <dgm:prSet presAssocID="{48039395-1285-4A47-BB59-E91DB2C98C2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12FEE0D-7BF0-4A90-943D-64185F428B11}" srcId="{1C8B7BD6-8789-4E6A-BCDC-0ECC86A44431}" destId="{208A4726-9E9C-467B-956F-C601617B9BE3}" srcOrd="1" destOrd="0" parTransId="{3CD7B443-0F96-48C8-AF04-DD5858B1DB7F}" sibTransId="{E952EEE7-15CF-42BE-A6A6-06F4045A0D47}"/>
    <dgm:cxn modelId="{D1AA9C10-8EB5-4A4D-B582-7F224F2FBBD9}" type="presOf" srcId="{1C8B7BD6-8789-4E6A-BCDC-0ECC86A44431}" destId="{69BC9AA8-BD14-4F89-9166-D17FB7F5EB8D}" srcOrd="0" destOrd="0" presId="urn:microsoft.com/office/officeart/2005/8/layout/vList2"/>
    <dgm:cxn modelId="{43F46D15-8DF3-4134-A0A7-8F82576CAF5B}" type="presOf" srcId="{2EB0FC47-AC97-4D6D-97C3-CEDCBA4D9DD9}" destId="{E77219C6-DFC8-42EA-966F-A0F32C5E427A}" srcOrd="0" destOrd="0" presId="urn:microsoft.com/office/officeart/2005/8/layout/vList2"/>
    <dgm:cxn modelId="{3D939D24-D3A4-4CFC-8DB4-91E72042A038}" srcId="{1C8B7BD6-8789-4E6A-BCDC-0ECC86A44431}" destId="{48039395-1285-4A47-BB59-E91DB2C98C2E}" srcOrd="5" destOrd="0" parTransId="{E8DEF02B-58E8-4735-9757-18BD5DDC2763}" sibTransId="{6765DB44-E6A7-4B17-BA9F-49BCA7FC1ACF}"/>
    <dgm:cxn modelId="{6D9DBC25-0B3D-4DB4-AB32-023586F8144E}" type="presOf" srcId="{48039395-1285-4A47-BB59-E91DB2C98C2E}" destId="{3B590458-8326-4DBE-AF42-49EEE2AD4AF5}" srcOrd="0" destOrd="0" presId="urn:microsoft.com/office/officeart/2005/8/layout/vList2"/>
    <dgm:cxn modelId="{FA0D6B52-4D9A-4E97-B745-630004104BDA}" type="presOf" srcId="{B885D6F1-9A3D-44F8-81F8-F5A4547480A2}" destId="{44CDED97-6840-4882-A7E0-866B93F96A35}" srcOrd="0" destOrd="0" presId="urn:microsoft.com/office/officeart/2005/8/layout/vList2"/>
    <dgm:cxn modelId="{4BC69C7D-DAFD-4B3D-8B57-A9A95BFDB14A}" type="presOf" srcId="{4FA5D4BE-A73A-41AD-9D31-86B346DAF612}" destId="{ADF831E4-A604-42A1-9779-6E72B219FACB}" srcOrd="0" destOrd="0" presId="urn:microsoft.com/office/officeart/2005/8/layout/vList2"/>
    <dgm:cxn modelId="{DBD40580-8DE3-47CA-AB74-5BC0DEDBF2F0}" type="presOf" srcId="{208A4726-9E9C-467B-956F-C601617B9BE3}" destId="{FC64372F-5CAC-467B-A746-3DB5813B2A8A}" srcOrd="0" destOrd="0" presId="urn:microsoft.com/office/officeart/2005/8/layout/vList2"/>
    <dgm:cxn modelId="{4DC817A5-7BD0-4295-A3F3-4692B01B916F}" srcId="{1C8B7BD6-8789-4E6A-BCDC-0ECC86A44431}" destId="{2EB0FC47-AC97-4D6D-97C3-CEDCBA4D9DD9}" srcOrd="0" destOrd="0" parTransId="{8FE32542-4DBF-42D6-8E00-CC043D5279A7}" sibTransId="{53101A19-C353-4ABC-B3D6-6E63ABC88D9B}"/>
    <dgm:cxn modelId="{AECA47B1-3DA6-46A0-936F-BBB102BDE32E}" srcId="{1C8B7BD6-8789-4E6A-BCDC-0ECC86A44431}" destId="{4FA5D4BE-A73A-41AD-9D31-86B346DAF612}" srcOrd="3" destOrd="0" parTransId="{E6A0D839-4A89-47C2-B2C5-D4376D462C1E}" sibTransId="{55DDC415-E0FF-4FDE-87E1-2A99EC07CF28}"/>
    <dgm:cxn modelId="{38E846DB-349B-433F-9539-0B28D1A1890D}" srcId="{1C8B7BD6-8789-4E6A-BCDC-0ECC86A44431}" destId="{7592B5A9-F1F9-4D7D-8A5D-865F0F57872B}" srcOrd="4" destOrd="0" parTransId="{97CD1FF2-319F-40DF-90EE-8AFBC7C9FE51}" sibTransId="{22BAC36F-8E37-418A-A0CC-0B6EFFA24747}"/>
    <dgm:cxn modelId="{758D70ED-B61B-4E87-BF1F-651A1E0A8EDF}" srcId="{1C8B7BD6-8789-4E6A-BCDC-0ECC86A44431}" destId="{B885D6F1-9A3D-44F8-81F8-F5A4547480A2}" srcOrd="2" destOrd="0" parTransId="{71823BB9-8AF9-4FCC-9468-390A6B146B65}" sibTransId="{0B862B78-567B-435A-AC4E-094B6CCEBC18}"/>
    <dgm:cxn modelId="{8192EAED-5C10-4BFC-B22F-B4D3F90EF9E6}" type="presOf" srcId="{7592B5A9-F1F9-4D7D-8A5D-865F0F57872B}" destId="{088874BD-2B8D-4B1C-95E2-36A63231F450}" srcOrd="0" destOrd="0" presId="urn:microsoft.com/office/officeart/2005/8/layout/vList2"/>
    <dgm:cxn modelId="{8A7B5D3B-C2D0-4086-BE47-8750A112BB76}" type="presParOf" srcId="{69BC9AA8-BD14-4F89-9166-D17FB7F5EB8D}" destId="{E77219C6-DFC8-42EA-966F-A0F32C5E427A}" srcOrd="0" destOrd="0" presId="urn:microsoft.com/office/officeart/2005/8/layout/vList2"/>
    <dgm:cxn modelId="{CD9527E5-CD20-437E-A4B9-7675A7586E40}" type="presParOf" srcId="{69BC9AA8-BD14-4F89-9166-D17FB7F5EB8D}" destId="{4F731543-AEEE-4647-B995-74674D637949}" srcOrd="1" destOrd="0" presId="urn:microsoft.com/office/officeart/2005/8/layout/vList2"/>
    <dgm:cxn modelId="{A7E58379-86F1-456A-BB59-5279C22C6225}" type="presParOf" srcId="{69BC9AA8-BD14-4F89-9166-D17FB7F5EB8D}" destId="{FC64372F-5CAC-467B-A746-3DB5813B2A8A}" srcOrd="2" destOrd="0" presId="urn:microsoft.com/office/officeart/2005/8/layout/vList2"/>
    <dgm:cxn modelId="{726B14E3-6C10-470C-9842-DA64EDF747D0}" type="presParOf" srcId="{69BC9AA8-BD14-4F89-9166-D17FB7F5EB8D}" destId="{30585619-39F3-42E8-9748-F2F66754084D}" srcOrd="3" destOrd="0" presId="urn:microsoft.com/office/officeart/2005/8/layout/vList2"/>
    <dgm:cxn modelId="{BB075406-407D-4CD2-8188-104A0A03118A}" type="presParOf" srcId="{69BC9AA8-BD14-4F89-9166-D17FB7F5EB8D}" destId="{44CDED97-6840-4882-A7E0-866B93F96A35}" srcOrd="4" destOrd="0" presId="urn:microsoft.com/office/officeart/2005/8/layout/vList2"/>
    <dgm:cxn modelId="{9D2DE770-FA36-450D-93E4-7B452102EB11}" type="presParOf" srcId="{69BC9AA8-BD14-4F89-9166-D17FB7F5EB8D}" destId="{7B465815-57FC-4F46-967A-4A1B7F86D2C0}" srcOrd="5" destOrd="0" presId="urn:microsoft.com/office/officeart/2005/8/layout/vList2"/>
    <dgm:cxn modelId="{EE11EAE3-0480-412C-9895-CD3BDA6D42BA}" type="presParOf" srcId="{69BC9AA8-BD14-4F89-9166-D17FB7F5EB8D}" destId="{ADF831E4-A604-42A1-9779-6E72B219FACB}" srcOrd="6" destOrd="0" presId="urn:microsoft.com/office/officeart/2005/8/layout/vList2"/>
    <dgm:cxn modelId="{F2E5ED82-6655-4872-B147-E7D22BF77DAF}" type="presParOf" srcId="{69BC9AA8-BD14-4F89-9166-D17FB7F5EB8D}" destId="{3972199E-89AA-40D0-9DB5-035E20882169}" srcOrd="7" destOrd="0" presId="urn:microsoft.com/office/officeart/2005/8/layout/vList2"/>
    <dgm:cxn modelId="{E60CD932-AE46-4B83-B3C8-48D38FAF3774}" type="presParOf" srcId="{69BC9AA8-BD14-4F89-9166-D17FB7F5EB8D}" destId="{088874BD-2B8D-4B1C-95E2-36A63231F450}" srcOrd="8" destOrd="0" presId="urn:microsoft.com/office/officeart/2005/8/layout/vList2"/>
    <dgm:cxn modelId="{C31755D8-5B0F-42B4-BE70-AAA669951C01}" type="presParOf" srcId="{69BC9AA8-BD14-4F89-9166-D17FB7F5EB8D}" destId="{5ABA422D-BD35-4CF2-BBA8-645D189C0104}" srcOrd="9" destOrd="0" presId="urn:microsoft.com/office/officeart/2005/8/layout/vList2"/>
    <dgm:cxn modelId="{F70F1582-05E7-4FB2-9AA7-7B8BA300A038}" type="presParOf" srcId="{69BC9AA8-BD14-4F89-9166-D17FB7F5EB8D}" destId="{3B590458-8326-4DBE-AF42-49EEE2AD4A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219C6-DFC8-42EA-966F-A0F32C5E427A}">
      <dsp:nvSpPr>
        <dsp:cNvPr id="0" name=""/>
        <dsp:cNvSpPr/>
      </dsp:nvSpPr>
      <dsp:spPr>
        <a:xfrm>
          <a:off x="0" y="583599"/>
          <a:ext cx="6578523" cy="595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2- Realizamos saltitos a pies juntos y alternando pies:</a:t>
          </a:r>
          <a:endParaRPr lang="en-US" sz="1500" kern="1200"/>
        </a:p>
      </dsp:txBody>
      <dsp:txXfrm>
        <a:off x="29088" y="612687"/>
        <a:ext cx="6520347" cy="537701"/>
      </dsp:txXfrm>
    </dsp:sp>
    <dsp:sp modelId="{FC64372F-5CAC-467B-A746-3DB5813B2A8A}">
      <dsp:nvSpPr>
        <dsp:cNvPr id="0" name=""/>
        <dsp:cNvSpPr/>
      </dsp:nvSpPr>
      <dsp:spPr>
        <a:xfrm>
          <a:off x="0" y="1222676"/>
          <a:ext cx="6578523" cy="59587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20 saltos con los pies juntos.</a:t>
          </a:r>
          <a:endParaRPr lang="en-US" sz="1500" kern="1200"/>
        </a:p>
      </dsp:txBody>
      <dsp:txXfrm>
        <a:off x="29088" y="1251764"/>
        <a:ext cx="6520347" cy="537701"/>
      </dsp:txXfrm>
    </dsp:sp>
    <dsp:sp modelId="{44CDED97-6840-4882-A7E0-866B93F96A35}">
      <dsp:nvSpPr>
        <dsp:cNvPr id="0" name=""/>
        <dsp:cNvSpPr/>
      </dsp:nvSpPr>
      <dsp:spPr>
        <a:xfrm>
          <a:off x="0" y="1861754"/>
          <a:ext cx="6578523" cy="59587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Descanso. </a:t>
          </a:r>
          <a:endParaRPr lang="en-US" sz="1500" kern="1200"/>
        </a:p>
      </dsp:txBody>
      <dsp:txXfrm>
        <a:off x="29088" y="1890842"/>
        <a:ext cx="6520347" cy="537701"/>
      </dsp:txXfrm>
    </dsp:sp>
    <dsp:sp modelId="{ADF831E4-A604-42A1-9779-6E72B219FACB}">
      <dsp:nvSpPr>
        <dsp:cNvPr id="0" name=""/>
        <dsp:cNvSpPr/>
      </dsp:nvSpPr>
      <dsp:spPr>
        <a:xfrm>
          <a:off x="0" y="2500831"/>
          <a:ext cx="6578523" cy="59587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15 saltos pie izquierdo.</a:t>
          </a:r>
          <a:endParaRPr lang="en-US" sz="1500" kern="1200"/>
        </a:p>
      </dsp:txBody>
      <dsp:txXfrm>
        <a:off x="29088" y="2529919"/>
        <a:ext cx="6520347" cy="537701"/>
      </dsp:txXfrm>
    </dsp:sp>
    <dsp:sp modelId="{088874BD-2B8D-4B1C-95E2-36A63231F450}">
      <dsp:nvSpPr>
        <dsp:cNvPr id="0" name=""/>
        <dsp:cNvSpPr/>
      </dsp:nvSpPr>
      <dsp:spPr>
        <a:xfrm>
          <a:off x="0" y="3139908"/>
          <a:ext cx="6578523" cy="59587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15 saltos pide derecho.</a:t>
          </a:r>
          <a:endParaRPr lang="en-US" sz="1500" kern="1200" dirty="0"/>
        </a:p>
      </dsp:txBody>
      <dsp:txXfrm>
        <a:off x="29088" y="3168996"/>
        <a:ext cx="6520347" cy="537701"/>
      </dsp:txXfrm>
    </dsp:sp>
    <dsp:sp modelId="{3B590458-8326-4DBE-AF42-49EEE2AD4AF5}">
      <dsp:nvSpPr>
        <dsp:cNvPr id="0" name=""/>
        <dsp:cNvSpPr/>
      </dsp:nvSpPr>
      <dsp:spPr>
        <a:xfrm>
          <a:off x="0" y="3778986"/>
          <a:ext cx="6578523" cy="5958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 los ejercicios 1 y 2 aumentaremos nuestra temperatura corporal y nuestro cuerpo se prepara para el ejercicio más intenso que viene a continuación.</a:t>
          </a:r>
          <a:endParaRPr lang="en-US" sz="1500" kern="1200" dirty="0"/>
        </a:p>
      </dsp:txBody>
      <dsp:txXfrm>
        <a:off x="29088" y="3808074"/>
        <a:ext cx="6520347" cy="53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AFE1-3C39-495E-B99B-37AAA5701BCC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790A-E140-4A4A-96DA-10A6965D61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349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A101B-6709-4D83-BB3D-F5D7A4D0E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44F2CA-3EA3-4966-AAFD-FD2D7F119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CC317-B630-4DD9-8473-B484807C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20E611-1841-4730-A073-AF1A1A71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392C9-2D3C-4942-8CEF-49E26E55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4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2F2A1-2753-4E84-BB85-94785A4B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307E29-5A86-4BA3-83DE-37EFF1D24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E8F16-7D36-46E3-B9E8-D7D46CBE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FA973-2A11-434D-964F-CA6F9930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563D28-065E-416C-8963-684787CC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9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9C2F90-20F1-4D87-9D74-046AB46EF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56466B-2913-40C9-9B1C-12389956A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741734-0F9E-4BAF-B0DC-BA84485A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82B88-FD23-4330-A0DD-7AFDBAB2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4351A9-8A1D-4EBA-9355-275DFA2E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72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7F70E-9630-4777-8808-78E8DD64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C70E7D-5642-4468-8F74-88C78683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44E1F-04D6-4D95-8D62-2E7C0B84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20C4E-02F1-415A-8113-12AC2D1C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374812-CCF1-4A71-827D-E0D9049F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5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C3625-C761-40FF-B76D-7C4AB5D2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936D6B-C215-448C-BCB4-71EADBF2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5FB4C-ECDD-4A4D-AFEE-06532E6A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68FA03-48F9-4352-9640-62313E98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CD96EF-D1C9-499F-87EE-A1D5F193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711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3679D-5314-4C7C-9106-D601D32D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287ED-9F96-4D95-8014-29BBD14AA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34626A-44A1-4223-B621-624C5B71F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30C57-D1AC-48B1-824E-65B6C63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E34D8A-853A-47C7-A94E-BCABA656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B5DF09-DDB8-43EC-B685-07100D79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03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2DEC5-A053-43F5-82DD-AC8AD5F8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197E43-67E9-4312-B9D1-F1555B02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8208F4-91CC-45D5-81D4-AB15E45E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08B765-C56C-42C4-9E80-D171BF6CB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83691A-8265-4647-B3D0-A789394D3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9D289E-3986-4F18-BDF8-6AA295C5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072AA5-2B80-45D8-B10D-406438E4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B6F254-1C4B-4E88-B47D-015024F2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46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AF23B-BAC4-43AF-9E05-70B2673A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787563-1057-4913-BAB0-743432D3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29AC30-2799-479B-9A4C-5BC08B70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3CE4E-3C6A-41B2-B237-145DB9C2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2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539564-168E-4B76-95FA-86A6EAE4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AC9EF8-DA39-4664-A95E-94A3387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22CD13-A4EC-4834-91E8-DC299460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70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04FDA-B1E4-449C-9C47-1AACF07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5E7F99-0AEA-4F1B-812F-EE0E1394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3C09DC-8513-4465-A143-2020F5D89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7FD9FB-D17B-4B0B-9DEA-32D9E41B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80D25D-008E-43F8-92B6-8D6A3798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834A6C-A320-43E5-8E74-581E2030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5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B46F2-1C2D-4C56-9C93-468E3BE7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954984-D540-4981-80FF-D16FD0C30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3EB0CF-C0E2-4D87-A4AF-7B9084844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0A80E-F5D2-43AE-820D-72D1769C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E63192-7313-44B3-AE01-DA00C26D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4F590-434D-49FF-B663-F16337F0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43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F92C66-6EF1-4C5B-896B-98864EEA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5ABC9-872E-42FF-A62B-1308F37F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458CA-2DD9-4114-AA40-9325E45F4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63F9-4571-428B-9852-4C8FAA7404D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A55C6-E653-4488-947B-AC1A7665E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AB4E7-EC1B-493A-952B-650051AE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88B8-3807-46BD-B954-DE074F93F2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73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9BEF07-975D-4865-8073-B7D9D3511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s-ES" sz="4900"/>
              <a:t>Unidad I</a:t>
            </a:r>
            <a:br>
              <a:rPr lang="es-ES" sz="4900"/>
            </a:br>
            <a:r>
              <a:rPr lang="es-ES" sz="4900"/>
              <a:t>Acondicionamiento físico y vida activa y saludable</a:t>
            </a:r>
            <a:br>
              <a:rPr lang="es-ES" sz="4900"/>
            </a:br>
            <a:r>
              <a:rPr lang="es-ES" sz="4900"/>
              <a:t>Tercero año C</a:t>
            </a:r>
            <a:endParaRPr lang="es-CL" sz="49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075B76-63BC-4682-A5C8-F45D0380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accent1">
                    <a:lumMod val="60000"/>
                    <a:lumOff val="40000"/>
                  </a:schemeClr>
                </a:solidFill>
              </a:rPr>
              <a:t>Profesores:  Nicole Salazar</a:t>
            </a:r>
          </a:p>
          <a:p>
            <a:r>
              <a:rPr lang="es-ES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Eduardo cortés</a:t>
            </a:r>
            <a:endParaRPr lang="es-CL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7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46F67D-A96A-42AB-9087-D2AA58C1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Presentación de la unidad</a:t>
            </a:r>
            <a:br>
              <a:rPr lang="es-ES">
                <a:solidFill>
                  <a:srgbClr val="FFFFFF"/>
                </a:solidFill>
              </a:rPr>
            </a:br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7A501-FC89-421C-98F8-1B4CB6DB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s-ES" sz="2400">
              <a:solidFill>
                <a:srgbClr val="000000"/>
              </a:solidFill>
            </a:endParaRPr>
          </a:p>
          <a:p>
            <a:r>
              <a:rPr lang="es-ES" sz="2400">
                <a:solidFill>
                  <a:srgbClr val="000000"/>
                </a:solidFill>
              </a:rPr>
              <a:t>Objetivo:</a:t>
            </a:r>
          </a:p>
          <a:p>
            <a:r>
              <a:rPr lang="es-ES" sz="2400">
                <a:solidFill>
                  <a:srgbClr val="000000"/>
                </a:solidFill>
              </a:rPr>
              <a:t>Ejecutar actividad física a diferentes intensidades para mejorar la condición física (resistencia, fuerza, velocidad y flexibilidad).</a:t>
            </a:r>
          </a:p>
          <a:p>
            <a:endParaRPr lang="es-ES" sz="2400">
              <a:solidFill>
                <a:srgbClr val="000000"/>
              </a:solidFill>
            </a:endParaRPr>
          </a:p>
          <a:p>
            <a:endParaRPr lang="es-ES" sz="2400">
              <a:solidFill>
                <a:srgbClr val="000000"/>
              </a:solidFill>
            </a:endParaRPr>
          </a:p>
          <a:p>
            <a:endParaRPr lang="es-C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2CCC4F-5676-4080-9E45-F4D2E750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s-ES" sz="2800"/>
              <a:t>Rutina de ejercicios</a:t>
            </a:r>
            <a:endParaRPr lang="es-CL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2BF8C-AA39-4D9E-8B07-16A294AE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/>
              <a:t>Comenzaremos nuestra rutina preparando nuestro cuerpo: </a:t>
            </a:r>
          </a:p>
          <a:p>
            <a:pPr marL="0" indent="0">
              <a:buNone/>
            </a:pPr>
            <a:endParaRPr lang="es-ES" sz="2000"/>
          </a:p>
          <a:p>
            <a:pPr marL="0" indent="0">
              <a:buNone/>
            </a:pPr>
            <a:r>
              <a:rPr lang="es-ES" sz="2000"/>
              <a:t>1- Trotamos en nuestro puesto durante 3 minutos. (algo así)</a:t>
            </a:r>
          </a:p>
          <a:p>
            <a:pPr marL="0" indent="0">
              <a:buNone/>
            </a:pPr>
            <a:r>
              <a:rPr lang="es-ES" sz="2000"/>
              <a:t> </a:t>
            </a:r>
          </a:p>
          <a:p>
            <a:endParaRPr lang="es-ES" sz="2000"/>
          </a:p>
          <a:p>
            <a:pPr marL="0" indent="0">
              <a:buNone/>
            </a:pPr>
            <a:endParaRPr lang="es-CL" sz="2000"/>
          </a:p>
        </p:txBody>
      </p:sp>
      <p:pic>
        <p:nvPicPr>
          <p:cNvPr id="5" name="Imagen 4" descr="Imagen que contiene pasto, tabla, puesto, lanzando&#10;&#10;Descripción generada automáticamente">
            <a:extLst>
              <a:ext uri="{FF2B5EF4-FFF2-40B4-BE49-F238E27FC236}">
                <a16:creationId xmlns:a16="http://schemas.microsoft.com/office/drawing/2014/main" id="{DF06707D-D272-473C-A5F4-8D877A695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89252"/>
            <a:ext cx="6250769" cy="45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EBF5B3-33DC-498E-813C-3B6880863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380210"/>
              </p:ext>
            </p:extLst>
          </p:nvPr>
        </p:nvGraphicFramePr>
        <p:xfrm>
          <a:off x="5116653" y="933454"/>
          <a:ext cx="6578523" cy="495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43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0E665E3-23E9-48CB-9506-3704E2F86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81" y="478232"/>
            <a:ext cx="1607740" cy="27899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juguete, lego, cuarto&#10;&#10;Descripción generada automáticamente">
            <a:extLst>
              <a:ext uri="{FF2B5EF4-FFF2-40B4-BE49-F238E27FC236}">
                <a16:creationId xmlns:a16="http://schemas.microsoft.com/office/drawing/2014/main" id="{9F305CF2-5843-48CF-BBEF-66CFB143B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8" y="3589867"/>
            <a:ext cx="3543066" cy="278892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827BB-C9BB-4CED-AD93-B95C3B4A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783771"/>
            <a:ext cx="5747187" cy="5003662"/>
          </a:xfrm>
        </p:spPr>
        <p:txBody>
          <a:bodyPr anchor="t">
            <a:normAutofit/>
          </a:bodyPr>
          <a:lstStyle/>
          <a:p>
            <a:r>
              <a:rPr lang="es-ES" sz="1900" dirty="0">
                <a:solidFill>
                  <a:srgbClr val="FFFFFF"/>
                </a:solidFill>
              </a:rPr>
              <a:t>Imitamos el salto de una rana. (15 saltos)</a:t>
            </a:r>
          </a:p>
          <a:p>
            <a:endParaRPr lang="es-ES" sz="1900" dirty="0">
              <a:solidFill>
                <a:srgbClr val="FFFFFF"/>
              </a:solidFill>
            </a:endParaRPr>
          </a:p>
          <a:p>
            <a:r>
              <a:rPr lang="es-ES" sz="1900" dirty="0">
                <a:solidFill>
                  <a:srgbClr val="FFFFFF"/>
                </a:solidFill>
              </a:rPr>
              <a:t> </a:t>
            </a:r>
          </a:p>
          <a:p>
            <a:endParaRPr lang="es-ES" sz="1900" dirty="0">
              <a:solidFill>
                <a:srgbClr val="FFFFFF"/>
              </a:solidFill>
            </a:endParaRPr>
          </a:p>
          <a:p>
            <a:r>
              <a:rPr lang="es-ES" sz="1900" dirty="0">
                <a:solidFill>
                  <a:srgbClr val="FFFFFF"/>
                </a:solidFill>
              </a:rPr>
              <a:t>Saltos levantando brazos y separar piernas. (15 saltos)</a:t>
            </a:r>
          </a:p>
          <a:p>
            <a:pPr marL="0" indent="0">
              <a:buNone/>
            </a:pPr>
            <a:endParaRPr lang="es-E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endParaRPr lang="es-E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ES" sz="1900" dirty="0">
              <a:solidFill>
                <a:srgbClr val="FFFFFF"/>
              </a:solidFill>
            </a:endParaRPr>
          </a:p>
          <a:p>
            <a:r>
              <a:rPr lang="es-ES" sz="1900" dirty="0">
                <a:solidFill>
                  <a:srgbClr val="FFFFFF"/>
                </a:solidFill>
              </a:rPr>
              <a:t>Saltar la cuerda 15 saltos. (si no tienes pon en el suelo una marca y salta a un lado y al otro)</a:t>
            </a:r>
          </a:p>
          <a:p>
            <a:pPr marL="0" indent="0">
              <a:buNone/>
            </a:pPr>
            <a:endParaRPr lang="es-CL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6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02F81D-AB9F-4380-8FB7-0AFD935B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64" y="266436"/>
            <a:ext cx="2227493" cy="136687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EFBA7-5C74-4F4C-8325-68FBA8AF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52338"/>
            <a:ext cx="5145024" cy="5708633"/>
          </a:xfrm>
        </p:spPr>
        <p:txBody>
          <a:bodyPr anchor="ctr">
            <a:normAutofit fontScale="55000" lnSpcReduction="20000"/>
          </a:bodyPr>
          <a:lstStyle/>
          <a:p>
            <a:endParaRPr lang="es-ES" sz="2000" dirty="0">
              <a:solidFill>
                <a:srgbClr val="000000"/>
              </a:solidFill>
            </a:endParaRPr>
          </a:p>
          <a:p>
            <a:r>
              <a:rPr lang="es-ES" sz="2000" dirty="0">
                <a:solidFill>
                  <a:srgbClr val="000000"/>
                </a:solidFill>
              </a:rPr>
              <a:t>Camina apoyando manos y pies en el suelo durante 30 segundos.</a:t>
            </a: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r>
              <a:rPr lang="es-ES" sz="2000" dirty="0">
                <a:solidFill>
                  <a:srgbClr val="000000"/>
                </a:solidFill>
              </a:rPr>
              <a:t>Ocupa el palo de la escoba para realizar el siguiente ejercicio durante 30 segundos.</a:t>
            </a:r>
          </a:p>
          <a:p>
            <a:pPr marL="0" indent="0"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r>
              <a:rPr lang="es-CL" sz="2000" dirty="0">
                <a:solidFill>
                  <a:srgbClr val="000000"/>
                </a:solidFill>
              </a:rPr>
              <a:t>Extiende brazos a los costados y realiza círculos durante 30 segundos.</a:t>
            </a:r>
          </a:p>
          <a:p>
            <a:pPr marL="0" indent="0">
              <a:buNone/>
            </a:pPr>
            <a:endParaRPr lang="es-CL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endParaRPr lang="es-ES" sz="2000" dirty="0">
              <a:solidFill>
                <a:srgbClr val="000000"/>
              </a:solidFill>
            </a:endParaRPr>
          </a:p>
          <a:p>
            <a:r>
              <a:rPr lang="es-ES" sz="2000" dirty="0">
                <a:solidFill>
                  <a:srgbClr val="FF0000"/>
                </a:solidFill>
              </a:rPr>
              <a:t>Descansa.</a:t>
            </a:r>
          </a:p>
          <a:p>
            <a:r>
              <a:rPr lang="es-ES" sz="2000" dirty="0">
                <a:solidFill>
                  <a:srgbClr val="FF0000"/>
                </a:solidFill>
              </a:rPr>
              <a:t>Toma agua y repite los ejercicios anteriores 1 vez más!</a:t>
            </a:r>
          </a:p>
          <a:p>
            <a:endParaRPr lang="es-CL" sz="500" dirty="0">
              <a:solidFill>
                <a:srgbClr val="000000"/>
              </a:solidFill>
            </a:endParaRPr>
          </a:p>
        </p:txBody>
      </p:sp>
      <p:sp>
        <p:nvSpPr>
          <p:cNvPr id="23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 descr="Imagen que contiene juguete, muñeca, lego, naranja&#10;&#10;Descripción generada automáticamente">
            <a:extLst>
              <a:ext uri="{FF2B5EF4-FFF2-40B4-BE49-F238E27FC236}">
                <a16:creationId xmlns:a16="http://schemas.microsoft.com/office/drawing/2014/main" id="{2AF79673-E5F6-49E3-96CD-A7D7E234F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23" y="3989614"/>
            <a:ext cx="2548155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EB389-E5E1-4AC0-9040-EE968645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895"/>
            <a:ext cx="10515600" cy="5640068"/>
          </a:xfrm>
        </p:spPr>
        <p:txBody>
          <a:bodyPr/>
          <a:lstStyle/>
          <a:p>
            <a:r>
              <a:rPr lang="es-ES" dirty="0"/>
              <a:t>Para finalizar te invito a escoger tu música favorita y bailar durante 10 minutos. 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D5489B2-B715-4176-9EFB-628F6625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3505200" cy="3505200"/>
          </a:xfrm>
          <a:prstGeom prst="rect">
            <a:avLst/>
          </a:prstGeom>
        </p:spPr>
      </p:pic>
      <p:pic>
        <p:nvPicPr>
          <p:cNvPr id="9" name="Gráfico 8" descr="Señal de pulgar hacia arriba ">
            <a:extLst>
              <a:ext uri="{FF2B5EF4-FFF2-40B4-BE49-F238E27FC236}">
                <a16:creationId xmlns:a16="http://schemas.microsoft.com/office/drawing/2014/main" id="{F7FCB617-A81B-4698-9658-A86E3E104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509" y="4590875"/>
            <a:ext cx="10220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2B3EC9-3B54-4BB8-8ADE-3670A1ED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s-ES" sz="2800" dirty="0"/>
              <a:t>Elongación 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1365F-4076-4C60-B5B8-F6405330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Finalizamos elongando los músculos de nuestro cuerpo.</a:t>
            </a:r>
          </a:p>
          <a:p>
            <a:pPr marL="0" indent="0">
              <a:buNone/>
            </a:pPr>
            <a:r>
              <a:rPr lang="es-ES" sz="2000" dirty="0"/>
              <a:t>Piernas extendidas juntas y tocar las puntas de los pies durante 15 segundos, mantienes la posición.</a:t>
            </a:r>
          </a:p>
          <a:p>
            <a:pPr marL="0" indent="0">
              <a:buNone/>
            </a:pPr>
            <a:r>
              <a:rPr lang="es-ES" sz="2000" dirty="0"/>
              <a:t>Realizar lo mismo pero primero a tocar la punta de pie derecho y luego el izquierdo.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CL" sz="2000" dirty="0"/>
          </a:p>
        </p:txBody>
      </p:sp>
      <p:pic>
        <p:nvPicPr>
          <p:cNvPr id="5" name="Imagen 4" descr="Imagen que contiene paraguas, reloj, gato&#10;&#10;Descripción generada automáticamente">
            <a:extLst>
              <a:ext uri="{FF2B5EF4-FFF2-40B4-BE49-F238E27FC236}">
                <a16:creationId xmlns:a16="http://schemas.microsoft.com/office/drawing/2014/main" id="{7B07382A-2139-4493-B835-40717F783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06D373-576D-4030-A2CA-CF151522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s-ES" sz="2800"/>
              <a:t>Atento!</a:t>
            </a:r>
            <a:endParaRPr lang="es-CL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2F63FC-A25D-486D-83EC-6A833C8A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s-ES" sz="2000"/>
              <a:t>Estos ejercicios los debes realizar 3 veces a la semana.</a:t>
            </a:r>
          </a:p>
          <a:p>
            <a:r>
              <a:rPr lang="es-ES" sz="2000"/>
              <a:t>En tu cuaderno debes llevar un registro de los días que los realizas.</a:t>
            </a:r>
          </a:p>
          <a:p>
            <a:endParaRPr lang="es-ES" sz="2000"/>
          </a:p>
          <a:p>
            <a:endParaRPr lang="es-ES" sz="2000"/>
          </a:p>
          <a:p>
            <a:pPr marL="0" indent="0">
              <a:buNone/>
            </a:pPr>
            <a:endParaRPr lang="es-CL" sz="2000"/>
          </a:p>
        </p:txBody>
      </p:sp>
      <p:pic>
        <p:nvPicPr>
          <p:cNvPr id="5" name="Imagen 4" descr="Imagen que contiene amarillo, naranja, hidrante, pequeño&#10;&#10;Descripción generada automáticamente">
            <a:extLst>
              <a:ext uri="{FF2B5EF4-FFF2-40B4-BE49-F238E27FC236}">
                <a16:creationId xmlns:a16="http://schemas.microsoft.com/office/drawing/2014/main" id="{00873DEF-B32C-47DD-A892-A96B0488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598351"/>
            <a:ext cx="6250769" cy="35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313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Unidad I Acondicionamiento físico y vida activa y saludable Tercero año C</vt:lpstr>
      <vt:lpstr>Presentación de la unidad </vt:lpstr>
      <vt:lpstr>Rutina de ejercicios</vt:lpstr>
      <vt:lpstr>Presentación de PowerPoint</vt:lpstr>
      <vt:lpstr>Presentación de PowerPoint</vt:lpstr>
      <vt:lpstr>Presentación de PowerPoint</vt:lpstr>
      <vt:lpstr>Presentación de PowerPoint</vt:lpstr>
      <vt:lpstr>Elongación </vt:lpstr>
      <vt:lpstr>Atento!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 Acondicionamiento físico y vida activa y saludable Tercero año C</dc:title>
  <dc:creator>Cristian Carrasco</dc:creator>
  <cp:lastModifiedBy>Cristian Carrasco</cp:lastModifiedBy>
  <cp:revision>1</cp:revision>
  <dcterms:created xsi:type="dcterms:W3CDTF">2020-04-25T20:48:19Z</dcterms:created>
  <dcterms:modified xsi:type="dcterms:W3CDTF">2020-04-25T21:03:11Z</dcterms:modified>
</cp:coreProperties>
</file>